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2" r:id="rId3"/>
    <p:sldId id="273" r:id="rId4"/>
    <p:sldId id="280" r:id="rId5"/>
    <p:sldId id="274" r:id="rId6"/>
    <p:sldId id="279" r:id="rId7"/>
    <p:sldId id="283" r:id="rId8"/>
    <p:sldId id="285" r:id="rId9"/>
    <p:sldId id="286" r:id="rId10"/>
    <p:sldId id="276" r:id="rId11"/>
    <p:sldId id="275" r:id="rId12"/>
    <p:sldId id="281" r:id="rId13"/>
    <p:sldId id="257" r:id="rId14"/>
    <p:sldId id="282" r:id="rId15"/>
    <p:sldId id="259" r:id="rId16"/>
    <p:sldId id="265" r:id="rId17"/>
    <p:sldId id="2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4419842" cy="1752592"/>
          </a:xfrm>
        </p:spPr>
        <p:txBody>
          <a:bodyPr/>
          <a:lstStyle/>
          <a:p>
            <a:pPr algn="ctr"/>
            <a:r>
              <a:rPr lang="ru-RU" dirty="0" smtClean="0"/>
              <a:t>Волшебный магнит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ф\Рабочий стол\Оля К\Дет сад\Магнетизм\74057878_3640123_1817magne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2928934"/>
            <a:ext cx="5602831" cy="3176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Олег\Desktop\магнит на нед пед мастерства\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Олег\Desktop\магнит на нед пед мастерства\img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500570"/>
            <a:ext cx="6965130" cy="2143140"/>
          </a:xfrm>
        </p:spPr>
        <p:txBody>
          <a:bodyPr>
            <a:noAutofit/>
          </a:bodyPr>
          <a:lstStyle/>
          <a:p>
            <a:pPr algn="l"/>
            <a:r>
              <a:rPr lang="ru-RU" sz="2000" b="0" dirty="0" smtClean="0"/>
              <a:t>Люди делали из магнетита украшения: серьги, браслеты, бусы. Даже считали , что он обладает лечебными свойствами, успокаивает и придаёт силы. Так же они обнаружили необычное свойство магнита – притягивать железо.</a:t>
            </a:r>
            <a:br>
              <a:rPr lang="ru-RU" sz="2000" b="0" dirty="0" smtClean="0"/>
            </a:br>
            <a:endParaRPr lang="ru-RU" sz="2000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3317354" cy="236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285728"/>
            <a:ext cx="3080370" cy="2361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214554"/>
            <a:ext cx="331735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115196" cy="894382"/>
          </a:xfrm>
        </p:spPr>
        <p:txBody>
          <a:bodyPr/>
          <a:lstStyle/>
          <a:p>
            <a:pPr algn="ctr"/>
            <a:r>
              <a:rPr lang="ru-RU" dirty="0" smtClean="0"/>
              <a:t>Магнитофон</a:t>
            </a:r>
            <a:endParaRPr lang="ru-RU" dirty="0"/>
          </a:p>
        </p:txBody>
      </p:sp>
      <p:pic>
        <p:nvPicPr>
          <p:cNvPr id="2050" name="Picture 2" descr="C:\Documents and Settings\ф\Рабочий стол\Оля К\Дет сад\Магнетизм\564909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93" y="1354906"/>
            <a:ext cx="6110851" cy="4583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000108"/>
            <a:ext cx="3571876" cy="29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0"/>
            <a:ext cx="359680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3571876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3000372"/>
            <a:ext cx="3596805" cy="291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Шахматы</a:t>
            </a:r>
            <a:endParaRPr lang="ru-RU" dirty="0"/>
          </a:p>
        </p:txBody>
      </p:sp>
      <p:pic>
        <p:nvPicPr>
          <p:cNvPr id="4098" name="Picture 2" descr="C:\Documents and Settings\ф\Рабочий стол\Оля К\Дет сад\Магнетизм\catalog_image_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2" y="1785926"/>
            <a:ext cx="5715016" cy="507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Магниты для поднятия грузов</a:t>
            </a:r>
            <a:endParaRPr lang="ru-RU" dirty="0"/>
          </a:p>
        </p:txBody>
      </p:sp>
      <p:pic>
        <p:nvPicPr>
          <p:cNvPr id="11266" name="Picture 2" descr="C:\Documents and Settings\ф\Рабочий стол\Оля К\Дет сад\Магнетизм\walker_magnetic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1645423"/>
            <a:ext cx="3390916" cy="4521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Semejnyj%20lager'%20Julii%20Matveevoj_fot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352928" cy="5616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0589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Semejnyj%20lager'%20Julii%20Matveevoj_fot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352928" cy="5616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0589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Легенда о магните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929198"/>
            <a:ext cx="8143900" cy="1526538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Учёные считают, что название камня «магнетит» произошло от названия города, вблизи которого его нашли – это город – «Магнезия».</a:t>
            </a:r>
            <a:endParaRPr lang="ru-RU" sz="4000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331344"/>
            <a:ext cx="6643734" cy="352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071942"/>
            <a:ext cx="6255488" cy="2428892"/>
          </a:xfrm>
        </p:spPr>
        <p:txBody>
          <a:bodyPr>
            <a:normAutofit/>
          </a:bodyPr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785795"/>
            <a:ext cx="6255488" cy="4286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 descr="C:\Users\User\Desktop\information_items_108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61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285728"/>
            <a:ext cx="7072362" cy="4429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5786" y="5286388"/>
            <a:ext cx="7000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Много лет назад, люди нашли в горах минерал – камень чёрного цвета, с красивым металлическим блеском и назвали его магнетит.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ег\Desktop\магнит на нед пед мастерства\shepherd_by_katze_north-d92miij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3850"/>
            <a:ext cx="7510492" cy="621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056784" cy="380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5786" y="4714884"/>
            <a:ext cx="7358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Кусочки магнита называют естественными магнитами, но человек научился изготавливать магниты искусственным путём, и использовать для  разных целей.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1511063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Semejnyj%20lager'%20Julii%20Matveevoj_fot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352928" cy="5616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0589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4419842" cy="1752592"/>
          </a:xfrm>
        </p:spPr>
        <p:txBody>
          <a:bodyPr/>
          <a:lstStyle/>
          <a:p>
            <a:pPr algn="ctr"/>
            <a:r>
              <a:rPr lang="ru-RU" dirty="0" smtClean="0"/>
              <a:t>Волшебный магнит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ф\Рабочий стол\Оля К\Дет сад\Магнетизм\74057878_3640123_1817magne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2928934"/>
            <a:ext cx="5602831" cy="3176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Semejnyj%20lager'%20Julii%20Matveevoj_fot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352928" cy="5616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0589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179</TotalTime>
  <Words>118</Words>
  <Application>Microsoft Office PowerPoint</Application>
  <PresentationFormat>Экран (4:3)</PresentationFormat>
  <Paragraphs>11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Волшебный магнит</vt:lpstr>
      <vt:lpstr>Слайд 2</vt:lpstr>
      <vt:lpstr>Легенда о магните</vt:lpstr>
      <vt:lpstr>  </vt:lpstr>
      <vt:lpstr>Слайд 5</vt:lpstr>
      <vt:lpstr>Слайд 6</vt:lpstr>
      <vt:lpstr>Слайд 7</vt:lpstr>
      <vt:lpstr>Волшебный магнит</vt:lpstr>
      <vt:lpstr>Слайд 9</vt:lpstr>
      <vt:lpstr>Слайд 10</vt:lpstr>
      <vt:lpstr>Слайд 11</vt:lpstr>
      <vt:lpstr>Люди делали из магнетита украшения: серьги, браслеты, бусы. Даже считали , что он обладает лечебными свойствами, успокаивает и придаёт силы. Так же они обнаружили необычное свойство магнита – притягивать железо. </vt:lpstr>
      <vt:lpstr>Магнитофон</vt:lpstr>
      <vt:lpstr>Слайд 14</vt:lpstr>
      <vt:lpstr>Шахматы</vt:lpstr>
      <vt:lpstr>Магниты для поднятия грузов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Волшебный магнит</dc:title>
  <cp:lastModifiedBy>afg</cp:lastModifiedBy>
  <cp:revision>12</cp:revision>
  <dcterms:modified xsi:type="dcterms:W3CDTF">2018-04-23T02:35:07Z</dcterms:modified>
</cp:coreProperties>
</file>